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8" r:id="rId3"/>
  </p:sldMasterIdLst>
  <p:notesMasterIdLst>
    <p:notesMasterId r:id="rId14"/>
  </p:notesMasterIdLst>
  <p:handoutMasterIdLst>
    <p:handoutMasterId r:id="rId15"/>
  </p:handoutMasterIdLst>
  <p:sldIdLst>
    <p:sldId id="323" r:id="rId4"/>
    <p:sldId id="258" r:id="rId5"/>
    <p:sldId id="262" r:id="rId6"/>
    <p:sldId id="338" r:id="rId7"/>
    <p:sldId id="341" r:id="rId8"/>
    <p:sldId id="340" r:id="rId9"/>
    <p:sldId id="279" r:id="rId10"/>
    <p:sldId id="298" r:id="rId11"/>
    <p:sldId id="294" r:id="rId12"/>
    <p:sldId id="342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0000"/>
    <a:srgbClr val="FF3300"/>
    <a:srgbClr val="007A37"/>
    <a:srgbClr val="B2C5CC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1CA48D-6109-4628-B93D-9C2DCF026F9A}" v="691" dt="2024-04-22T20:58:41.2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29" autoAdjust="0"/>
    <p:restoredTop sz="96357" autoAdjust="0"/>
  </p:normalViewPr>
  <p:slideViewPr>
    <p:cSldViewPr>
      <p:cViewPr varScale="1">
        <p:scale>
          <a:sx n="110" d="100"/>
          <a:sy n="110" d="100"/>
        </p:scale>
        <p:origin x="132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76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626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microsoft.com/office/2015/10/relationships/revisionInfo" Target="revisionInfo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bu, Rodica" userId="13052e31-07b0-49b4-8ed7-94f8c2ec0b7d" providerId="ADAL" clId="{51F34DBF-7EED-436B-9105-73E9D62F7591}"/>
    <pc:docChg chg="modSld">
      <pc:chgData name="Barbu, Rodica" userId="13052e31-07b0-49b4-8ed7-94f8c2ec0b7d" providerId="ADAL" clId="{51F34DBF-7EED-436B-9105-73E9D62F7591}" dt="2022-04-15T19:52:20.285" v="31" actId="20577"/>
      <pc:docMkLst>
        <pc:docMk/>
      </pc:docMkLst>
      <pc:sldChg chg="modSp">
        <pc:chgData name="Barbu, Rodica" userId="13052e31-07b0-49b4-8ed7-94f8c2ec0b7d" providerId="ADAL" clId="{51F34DBF-7EED-436B-9105-73E9D62F7591}" dt="2022-04-15T19:51:47.207" v="3" actId="20577"/>
        <pc:sldMkLst>
          <pc:docMk/>
          <pc:sldMk cId="0" sldId="258"/>
        </pc:sldMkLst>
        <pc:spChg chg="mod">
          <ac:chgData name="Barbu, Rodica" userId="13052e31-07b0-49b4-8ed7-94f8c2ec0b7d" providerId="ADAL" clId="{51F34DBF-7EED-436B-9105-73E9D62F7591}" dt="2022-04-15T19:51:47.207" v="3" actId="20577"/>
          <ac:spMkLst>
            <pc:docMk/>
            <pc:sldMk cId="0" sldId="258"/>
            <ac:spMk id="3" creationId="{00000000-0000-0000-0000-000000000000}"/>
          </ac:spMkLst>
        </pc:spChg>
      </pc:sldChg>
      <pc:sldChg chg="modSp mod">
        <pc:chgData name="Barbu, Rodica" userId="13052e31-07b0-49b4-8ed7-94f8c2ec0b7d" providerId="ADAL" clId="{51F34DBF-7EED-436B-9105-73E9D62F7591}" dt="2022-04-15T19:52:20.285" v="31" actId="20577"/>
        <pc:sldMkLst>
          <pc:docMk/>
          <pc:sldMk cId="0" sldId="262"/>
        </pc:sldMkLst>
        <pc:spChg chg="mod">
          <ac:chgData name="Barbu, Rodica" userId="13052e31-07b0-49b4-8ed7-94f8c2ec0b7d" providerId="ADAL" clId="{51F34DBF-7EED-436B-9105-73E9D62F7591}" dt="2022-04-15T19:52:00.661" v="5" actId="20577"/>
          <ac:spMkLst>
            <pc:docMk/>
            <pc:sldMk cId="0" sldId="262"/>
            <ac:spMk id="2" creationId="{00000000-0000-0000-0000-000000000000}"/>
          </ac:spMkLst>
        </pc:spChg>
        <pc:spChg chg="mod">
          <ac:chgData name="Barbu, Rodica" userId="13052e31-07b0-49b4-8ed7-94f8c2ec0b7d" providerId="ADAL" clId="{51F34DBF-7EED-436B-9105-73E9D62F7591}" dt="2022-04-15T19:52:20.285" v="31" actId="20577"/>
          <ac:spMkLst>
            <pc:docMk/>
            <pc:sldMk cId="0" sldId="262"/>
            <ac:spMk id="4" creationId="{00000000-0000-0000-0000-000000000000}"/>
          </ac:spMkLst>
        </pc:spChg>
      </pc:sldChg>
      <pc:sldChg chg="modSp mod">
        <pc:chgData name="Barbu, Rodica" userId="13052e31-07b0-49b4-8ed7-94f8c2ec0b7d" providerId="ADAL" clId="{51F34DBF-7EED-436B-9105-73E9D62F7591}" dt="2022-04-15T19:51:40.345" v="1" actId="20577"/>
        <pc:sldMkLst>
          <pc:docMk/>
          <pc:sldMk cId="3501624198" sldId="323"/>
        </pc:sldMkLst>
        <pc:spChg chg="mod">
          <ac:chgData name="Barbu, Rodica" userId="13052e31-07b0-49b4-8ed7-94f8c2ec0b7d" providerId="ADAL" clId="{51F34DBF-7EED-436B-9105-73E9D62F7591}" dt="2022-04-15T19:51:40.345" v="1" actId="20577"/>
          <ac:spMkLst>
            <pc:docMk/>
            <pc:sldMk cId="3501624198" sldId="323"/>
            <ac:spMk id="6" creationId="{00000000-0000-0000-0000-000000000000}"/>
          </ac:spMkLst>
        </pc:spChg>
      </pc:sldChg>
    </pc:docChg>
  </pc:docChgLst>
  <pc:docChgLst>
    <pc:chgData name="Barbu, Rodica" userId="13052e31-07b0-49b4-8ed7-94f8c2ec0b7d" providerId="ADAL" clId="{BE4338C8-3D0C-4C52-B1D1-5BDADF32B0B8}"/>
    <pc:docChg chg="custSel modSld">
      <pc:chgData name="Barbu, Rodica" userId="13052e31-07b0-49b4-8ed7-94f8c2ec0b7d" providerId="ADAL" clId="{BE4338C8-3D0C-4C52-B1D1-5BDADF32B0B8}" dt="2023-03-07T15:58:17.499" v="167" actId="255"/>
      <pc:docMkLst>
        <pc:docMk/>
      </pc:docMkLst>
      <pc:sldChg chg="modSp">
        <pc:chgData name="Barbu, Rodica" userId="13052e31-07b0-49b4-8ed7-94f8c2ec0b7d" providerId="ADAL" clId="{BE4338C8-3D0C-4C52-B1D1-5BDADF32B0B8}" dt="2023-03-07T15:52:04.268" v="5" actId="20577"/>
        <pc:sldMkLst>
          <pc:docMk/>
          <pc:sldMk cId="0" sldId="258"/>
        </pc:sldMkLst>
        <pc:spChg chg="mod">
          <ac:chgData name="Barbu, Rodica" userId="13052e31-07b0-49b4-8ed7-94f8c2ec0b7d" providerId="ADAL" clId="{BE4338C8-3D0C-4C52-B1D1-5BDADF32B0B8}" dt="2023-03-07T15:52:04.268" v="5" actId="20577"/>
          <ac:spMkLst>
            <pc:docMk/>
            <pc:sldMk cId="0" sldId="258"/>
            <ac:spMk id="3" creationId="{00000000-0000-0000-0000-000000000000}"/>
          </ac:spMkLst>
        </pc:spChg>
      </pc:sldChg>
      <pc:sldChg chg="modSp mod modAnim">
        <pc:chgData name="Barbu, Rodica" userId="13052e31-07b0-49b4-8ed7-94f8c2ec0b7d" providerId="ADAL" clId="{BE4338C8-3D0C-4C52-B1D1-5BDADF32B0B8}" dt="2023-03-07T15:52:42.324" v="8" actId="20577"/>
        <pc:sldMkLst>
          <pc:docMk/>
          <pc:sldMk cId="0" sldId="262"/>
        </pc:sldMkLst>
        <pc:spChg chg="mod">
          <ac:chgData name="Barbu, Rodica" userId="13052e31-07b0-49b4-8ed7-94f8c2ec0b7d" providerId="ADAL" clId="{BE4338C8-3D0C-4C52-B1D1-5BDADF32B0B8}" dt="2023-03-07T15:52:16.435" v="7" actId="20577"/>
          <ac:spMkLst>
            <pc:docMk/>
            <pc:sldMk cId="0" sldId="262"/>
            <ac:spMk id="2" creationId="{00000000-0000-0000-0000-000000000000}"/>
          </ac:spMkLst>
        </pc:spChg>
        <pc:spChg chg="mod">
          <ac:chgData name="Barbu, Rodica" userId="13052e31-07b0-49b4-8ed7-94f8c2ec0b7d" providerId="ADAL" clId="{BE4338C8-3D0C-4C52-B1D1-5BDADF32B0B8}" dt="2023-03-07T15:52:42.324" v="8" actId="20577"/>
          <ac:spMkLst>
            <pc:docMk/>
            <pc:sldMk cId="0" sldId="262"/>
            <ac:spMk id="4" creationId="{00000000-0000-0000-0000-000000000000}"/>
          </ac:spMkLst>
        </pc:spChg>
      </pc:sldChg>
      <pc:sldChg chg="modSp mod">
        <pc:chgData name="Barbu, Rodica" userId="13052e31-07b0-49b4-8ed7-94f8c2ec0b7d" providerId="ADAL" clId="{BE4338C8-3D0C-4C52-B1D1-5BDADF32B0B8}" dt="2023-03-07T15:58:17.499" v="167" actId="255"/>
        <pc:sldMkLst>
          <pc:docMk/>
          <pc:sldMk cId="0" sldId="294"/>
        </pc:sldMkLst>
        <pc:spChg chg="mod">
          <ac:chgData name="Barbu, Rodica" userId="13052e31-07b0-49b4-8ed7-94f8c2ec0b7d" providerId="ADAL" clId="{BE4338C8-3D0C-4C52-B1D1-5BDADF32B0B8}" dt="2023-03-07T15:58:17.499" v="167" actId="255"/>
          <ac:spMkLst>
            <pc:docMk/>
            <pc:sldMk cId="0" sldId="294"/>
            <ac:spMk id="2" creationId="{00000000-0000-0000-0000-000000000000}"/>
          </ac:spMkLst>
        </pc:spChg>
      </pc:sldChg>
      <pc:sldChg chg="modSp mod">
        <pc:chgData name="Barbu, Rodica" userId="13052e31-07b0-49b4-8ed7-94f8c2ec0b7d" providerId="ADAL" clId="{BE4338C8-3D0C-4C52-B1D1-5BDADF32B0B8}" dt="2023-03-07T15:51:44.339" v="1" actId="20577"/>
        <pc:sldMkLst>
          <pc:docMk/>
          <pc:sldMk cId="3501624198" sldId="323"/>
        </pc:sldMkLst>
        <pc:spChg chg="mod">
          <ac:chgData name="Barbu, Rodica" userId="13052e31-07b0-49b4-8ed7-94f8c2ec0b7d" providerId="ADAL" clId="{BE4338C8-3D0C-4C52-B1D1-5BDADF32B0B8}" dt="2023-03-07T15:51:44.339" v="1" actId="20577"/>
          <ac:spMkLst>
            <pc:docMk/>
            <pc:sldMk cId="3501624198" sldId="323"/>
            <ac:spMk id="6" creationId="{00000000-0000-0000-0000-000000000000}"/>
          </ac:spMkLst>
        </pc:spChg>
      </pc:sldChg>
      <pc:sldChg chg="modSp mod">
        <pc:chgData name="Barbu, Rodica" userId="13052e31-07b0-49b4-8ed7-94f8c2ec0b7d" providerId="ADAL" clId="{BE4338C8-3D0C-4C52-B1D1-5BDADF32B0B8}" dt="2023-03-07T15:54:02.323" v="70" actId="20577"/>
        <pc:sldMkLst>
          <pc:docMk/>
          <pc:sldMk cId="3183684445" sldId="338"/>
        </pc:sldMkLst>
        <pc:graphicFrameChg chg="modGraphic">
          <ac:chgData name="Barbu, Rodica" userId="13052e31-07b0-49b4-8ed7-94f8c2ec0b7d" providerId="ADAL" clId="{BE4338C8-3D0C-4C52-B1D1-5BDADF32B0B8}" dt="2023-03-07T15:54:02.323" v="70" actId="20577"/>
          <ac:graphicFrameMkLst>
            <pc:docMk/>
            <pc:sldMk cId="3183684445" sldId="338"/>
            <ac:graphicFrameMk id="5" creationId="{CCC42FD4-E3C8-4256-ACB3-09E737355AE4}"/>
          </ac:graphicFrameMkLst>
        </pc:graphicFrameChg>
      </pc:sldChg>
      <pc:sldChg chg="modSp">
        <pc:chgData name="Barbu, Rodica" userId="13052e31-07b0-49b4-8ed7-94f8c2ec0b7d" providerId="ADAL" clId="{BE4338C8-3D0C-4C52-B1D1-5BDADF32B0B8}" dt="2023-03-07T15:55:38.270" v="161" actId="6549"/>
        <pc:sldMkLst>
          <pc:docMk/>
          <pc:sldMk cId="703236961" sldId="340"/>
        </pc:sldMkLst>
        <pc:spChg chg="mod">
          <ac:chgData name="Barbu, Rodica" userId="13052e31-07b0-49b4-8ed7-94f8c2ec0b7d" providerId="ADAL" clId="{BE4338C8-3D0C-4C52-B1D1-5BDADF32B0B8}" dt="2023-03-07T15:55:38.270" v="161" actId="6549"/>
          <ac:spMkLst>
            <pc:docMk/>
            <pc:sldMk cId="703236961" sldId="340"/>
            <ac:spMk id="3" creationId="{00000000-0000-0000-0000-000000000000}"/>
          </ac:spMkLst>
        </pc:spChg>
      </pc:sldChg>
      <pc:sldChg chg="modSp mod">
        <pc:chgData name="Barbu, Rodica" userId="13052e31-07b0-49b4-8ed7-94f8c2ec0b7d" providerId="ADAL" clId="{BE4338C8-3D0C-4C52-B1D1-5BDADF32B0B8}" dt="2023-03-07T15:54:35.525" v="100" actId="20577"/>
        <pc:sldMkLst>
          <pc:docMk/>
          <pc:sldMk cId="4036215662" sldId="341"/>
        </pc:sldMkLst>
        <pc:graphicFrameChg chg="modGraphic">
          <ac:chgData name="Barbu, Rodica" userId="13052e31-07b0-49b4-8ed7-94f8c2ec0b7d" providerId="ADAL" clId="{BE4338C8-3D0C-4C52-B1D1-5BDADF32B0B8}" dt="2023-03-07T15:54:35.525" v="100" actId="20577"/>
          <ac:graphicFrameMkLst>
            <pc:docMk/>
            <pc:sldMk cId="4036215662" sldId="341"/>
            <ac:graphicFrameMk id="4" creationId="{41FA41AD-24A7-435D-AB95-9CE7FA3D3107}"/>
          </ac:graphicFrameMkLst>
        </pc:graphicFrameChg>
      </pc:sldChg>
    </pc:docChg>
  </pc:docChgLst>
  <pc:docChgLst>
    <pc:chgData name="Barbu, Rodica" userId="13052e31-07b0-49b4-8ed7-94f8c2ec0b7d" providerId="ADAL" clId="{2B1CA48D-6109-4628-B93D-9C2DCF026F9A}"/>
    <pc:docChg chg="custSel modSld">
      <pc:chgData name="Barbu, Rodica" userId="13052e31-07b0-49b4-8ed7-94f8c2ec0b7d" providerId="ADAL" clId="{2B1CA48D-6109-4628-B93D-9C2DCF026F9A}" dt="2024-04-23T13:29:05.035" v="754" actId="20577"/>
      <pc:docMkLst>
        <pc:docMk/>
      </pc:docMkLst>
      <pc:sldChg chg="modSp mod modAnim">
        <pc:chgData name="Barbu, Rodica" userId="13052e31-07b0-49b4-8ed7-94f8c2ec0b7d" providerId="ADAL" clId="{2B1CA48D-6109-4628-B93D-9C2DCF026F9A}" dt="2024-04-22T20:56:30.023" v="729" actId="20577"/>
        <pc:sldMkLst>
          <pc:docMk/>
          <pc:sldMk cId="0" sldId="258"/>
        </pc:sldMkLst>
        <pc:spChg chg="mod">
          <ac:chgData name="Barbu, Rodica" userId="13052e31-07b0-49b4-8ed7-94f8c2ec0b7d" providerId="ADAL" clId="{2B1CA48D-6109-4628-B93D-9C2DCF026F9A}" dt="2024-04-22T20:46:44.189" v="43" actId="20577"/>
          <ac:spMkLst>
            <pc:docMk/>
            <pc:sldMk cId="0" sldId="258"/>
            <ac:spMk id="2" creationId="{00000000-0000-0000-0000-000000000000}"/>
          </ac:spMkLst>
        </pc:spChg>
        <pc:spChg chg="mod">
          <ac:chgData name="Barbu, Rodica" userId="13052e31-07b0-49b4-8ed7-94f8c2ec0b7d" providerId="ADAL" clId="{2B1CA48D-6109-4628-B93D-9C2DCF026F9A}" dt="2024-04-22T20:56:30.023" v="729" actId="20577"/>
          <ac:spMkLst>
            <pc:docMk/>
            <pc:sldMk cId="0" sldId="258"/>
            <ac:spMk id="3" creationId="{00000000-0000-0000-0000-000000000000}"/>
          </ac:spMkLst>
        </pc:spChg>
      </pc:sldChg>
      <pc:sldChg chg="modSp mod modAnim">
        <pc:chgData name="Barbu, Rodica" userId="13052e31-07b0-49b4-8ed7-94f8c2ec0b7d" providerId="ADAL" clId="{2B1CA48D-6109-4628-B93D-9C2DCF026F9A}" dt="2024-04-22T20:57:03.056" v="732" actId="20577"/>
        <pc:sldMkLst>
          <pc:docMk/>
          <pc:sldMk cId="0" sldId="262"/>
        </pc:sldMkLst>
        <pc:spChg chg="mod">
          <ac:chgData name="Barbu, Rodica" userId="13052e31-07b0-49b4-8ed7-94f8c2ec0b7d" providerId="ADAL" clId="{2B1CA48D-6109-4628-B93D-9C2DCF026F9A}" dt="2024-04-22T20:56:48.913" v="731" actId="20577"/>
          <ac:spMkLst>
            <pc:docMk/>
            <pc:sldMk cId="0" sldId="262"/>
            <ac:spMk id="2" creationId="{00000000-0000-0000-0000-000000000000}"/>
          </ac:spMkLst>
        </pc:spChg>
        <pc:spChg chg="mod">
          <ac:chgData name="Barbu, Rodica" userId="13052e31-07b0-49b4-8ed7-94f8c2ec0b7d" providerId="ADAL" clId="{2B1CA48D-6109-4628-B93D-9C2DCF026F9A}" dt="2024-04-22T20:57:03.056" v="732" actId="20577"/>
          <ac:spMkLst>
            <pc:docMk/>
            <pc:sldMk cId="0" sldId="262"/>
            <ac:spMk id="4" creationId="{00000000-0000-0000-0000-000000000000}"/>
          </ac:spMkLst>
        </pc:spChg>
      </pc:sldChg>
      <pc:sldChg chg="modSp mod">
        <pc:chgData name="Barbu, Rodica" userId="13052e31-07b0-49b4-8ed7-94f8c2ec0b7d" providerId="ADAL" clId="{2B1CA48D-6109-4628-B93D-9C2DCF026F9A}" dt="2024-04-22T20:45:30.296" v="3" actId="20577"/>
        <pc:sldMkLst>
          <pc:docMk/>
          <pc:sldMk cId="3501624198" sldId="323"/>
        </pc:sldMkLst>
        <pc:spChg chg="mod">
          <ac:chgData name="Barbu, Rodica" userId="13052e31-07b0-49b4-8ed7-94f8c2ec0b7d" providerId="ADAL" clId="{2B1CA48D-6109-4628-B93D-9C2DCF026F9A}" dt="2024-04-22T20:45:30.296" v="3" actId="20577"/>
          <ac:spMkLst>
            <pc:docMk/>
            <pc:sldMk cId="3501624198" sldId="323"/>
            <ac:spMk id="6" creationId="{00000000-0000-0000-0000-000000000000}"/>
          </ac:spMkLst>
        </pc:spChg>
      </pc:sldChg>
      <pc:sldChg chg="modSp">
        <pc:chgData name="Barbu, Rodica" userId="13052e31-07b0-49b4-8ed7-94f8c2ec0b7d" providerId="ADAL" clId="{2B1CA48D-6109-4628-B93D-9C2DCF026F9A}" dt="2024-04-22T20:58:41.278" v="753" actId="20577"/>
        <pc:sldMkLst>
          <pc:docMk/>
          <pc:sldMk cId="703236961" sldId="340"/>
        </pc:sldMkLst>
        <pc:spChg chg="mod">
          <ac:chgData name="Barbu, Rodica" userId="13052e31-07b0-49b4-8ed7-94f8c2ec0b7d" providerId="ADAL" clId="{2B1CA48D-6109-4628-B93D-9C2DCF026F9A}" dt="2024-04-22T20:58:41.278" v="753" actId="20577"/>
          <ac:spMkLst>
            <pc:docMk/>
            <pc:sldMk cId="703236961" sldId="340"/>
            <ac:spMk id="3" creationId="{00000000-0000-0000-0000-000000000000}"/>
          </ac:spMkLst>
        </pc:spChg>
      </pc:sldChg>
      <pc:sldChg chg="modSp mod">
        <pc:chgData name="Barbu, Rodica" userId="13052e31-07b0-49b4-8ed7-94f8c2ec0b7d" providerId="ADAL" clId="{2B1CA48D-6109-4628-B93D-9C2DCF026F9A}" dt="2024-04-22T20:58:08.207" v="751" actId="1076"/>
        <pc:sldMkLst>
          <pc:docMk/>
          <pc:sldMk cId="4036215662" sldId="341"/>
        </pc:sldMkLst>
        <pc:spChg chg="mod">
          <ac:chgData name="Barbu, Rodica" userId="13052e31-07b0-49b4-8ed7-94f8c2ec0b7d" providerId="ADAL" clId="{2B1CA48D-6109-4628-B93D-9C2DCF026F9A}" dt="2024-04-22T20:58:08.207" v="751" actId="1076"/>
          <ac:spMkLst>
            <pc:docMk/>
            <pc:sldMk cId="4036215662" sldId="341"/>
            <ac:spMk id="11" creationId="{EC4FA0B0-78FC-4E9B-AD74-53AB04A2341F}"/>
          </ac:spMkLst>
        </pc:spChg>
        <pc:graphicFrameChg chg="mod modGraphic">
          <ac:chgData name="Barbu, Rodica" userId="13052e31-07b0-49b4-8ed7-94f8c2ec0b7d" providerId="ADAL" clId="{2B1CA48D-6109-4628-B93D-9C2DCF026F9A}" dt="2024-04-22T20:58:02.516" v="750" actId="14100"/>
          <ac:graphicFrameMkLst>
            <pc:docMk/>
            <pc:sldMk cId="4036215662" sldId="341"/>
            <ac:graphicFrameMk id="4" creationId="{41FA41AD-24A7-435D-AB95-9CE7FA3D3107}"/>
          </ac:graphicFrameMkLst>
        </pc:graphicFrameChg>
      </pc:sldChg>
      <pc:sldChg chg="modSp mod">
        <pc:chgData name="Barbu, Rodica" userId="13052e31-07b0-49b4-8ed7-94f8c2ec0b7d" providerId="ADAL" clId="{2B1CA48D-6109-4628-B93D-9C2DCF026F9A}" dt="2024-04-23T13:29:05.035" v="754" actId="20577"/>
        <pc:sldMkLst>
          <pc:docMk/>
          <pc:sldMk cId="2971597490" sldId="342"/>
        </pc:sldMkLst>
        <pc:spChg chg="mod">
          <ac:chgData name="Barbu, Rodica" userId="13052e31-07b0-49b4-8ed7-94f8c2ec0b7d" providerId="ADAL" clId="{2B1CA48D-6109-4628-B93D-9C2DCF026F9A}" dt="2024-04-23T13:29:05.035" v="754" actId="20577"/>
          <ac:spMkLst>
            <pc:docMk/>
            <pc:sldMk cId="2971597490" sldId="342"/>
            <ac:spMk id="3" creationId="{00000000-0000-0000-0000-000000000000}"/>
          </ac:spMkLst>
        </pc:spChg>
      </pc:sldChg>
    </pc:docChg>
  </pc:docChgLst>
  <pc:docChgLst>
    <pc:chgData name="Barbu, Rodica" userId="13052e31-07b0-49b4-8ed7-94f8c2ec0b7d" providerId="ADAL" clId="{E86A8BE7-E957-4D58-A199-1E2129F4AE75}"/>
    <pc:docChg chg="modSld">
      <pc:chgData name="Barbu, Rodica" userId="13052e31-07b0-49b4-8ed7-94f8c2ec0b7d" providerId="ADAL" clId="{E86A8BE7-E957-4D58-A199-1E2129F4AE75}" dt="2022-04-15T21:19:52.437" v="72" actId="20577"/>
      <pc:docMkLst>
        <pc:docMk/>
      </pc:docMkLst>
      <pc:sldChg chg="modSp mod">
        <pc:chgData name="Barbu, Rodica" userId="13052e31-07b0-49b4-8ed7-94f8c2ec0b7d" providerId="ADAL" clId="{E86A8BE7-E957-4D58-A199-1E2129F4AE75}" dt="2022-04-15T21:18:57.601" v="0" actId="20577"/>
        <pc:sldMkLst>
          <pc:docMk/>
          <pc:sldMk cId="3183684445" sldId="338"/>
        </pc:sldMkLst>
        <pc:graphicFrameChg chg="modGraphic">
          <ac:chgData name="Barbu, Rodica" userId="13052e31-07b0-49b4-8ed7-94f8c2ec0b7d" providerId="ADAL" clId="{E86A8BE7-E957-4D58-A199-1E2129F4AE75}" dt="2022-04-15T21:18:57.601" v="0" actId="20577"/>
          <ac:graphicFrameMkLst>
            <pc:docMk/>
            <pc:sldMk cId="3183684445" sldId="338"/>
            <ac:graphicFrameMk id="5" creationId="{CCC42FD4-E3C8-4256-ACB3-09E737355AE4}"/>
          </ac:graphicFrameMkLst>
        </pc:graphicFrameChg>
      </pc:sldChg>
      <pc:sldChg chg="modSp">
        <pc:chgData name="Barbu, Rodica" userId="13052e31-07b0-49b4-8ed7-94f8c2ec0b7d" providerId="ADAL" clId="{E86A8BE7-E957-4D58-A199-1E2129F4AE75}" dt="2022-04-15T21:19:52.437" v="72" actId="20577"/>
        <pc:sldMkLst>
          <pc:docMk/>
          <pc:sldMk cId="703236961" sldId="340"/>
        </pc:sldMkLst>
        <pc:spChg chg="mod">
          <ac:chgData name="Barbu, Rodica" userId="13052e31-07b0-49b4-8ed7-94f8c2ec0b7d" providerId="ADAL" clId="{E86A8BE7-E957-4D58-A199-1E2129F4AE75}" dt="2022-04-15T21:19:52.437" v="72" actId="20577"/>
          <ac:spMkLst>
            <pc:docMk/>
            <pc:sldMk cId="703236961" sldId="340"/>
            <ac:spMk id="3" creationId="{00000000-0000-0000-0000-000000000000}"/>
          </ac:spMkLst>
        </pc:spChg>
      </pc:sldChg>
    </pc:docChg>
  </pc:docChgLst>
  <pc:docChgLst>
    <pc:chgData name="Barbu, Rodica" userId="13052e31-07b0-49b4-8ed7-94f8c2ec0b7d" providerId="ADAL" clId="{5BC94EE1-8A4F-4F7D-95B7-F9DC3F98617B}"/>
    <pc:docChg chg="undo custSel modSld">
      <pc:chgData name="Barbu, Rodica" userId="13052e31-07b0-49b4-8ed7-94f8c2ec0b7d" providerId="ADAL" clId="{5BC94EE1-8A4F-4F7D-95B7-F9DC3F98617B}" dt="2022-05-20T14:19:48.168" v="1053"/>
      <pc:docMkLst>
        <pc:docMk/>
      </pc:docMkLst>
      <pc:sldChg chg="modSp mod modAnim">
        <pc:chgData name="Barbu, Rodica" userId="13052e31-07b0-49b4-8ed7-94f8c2ec0b7d" providerId="ADAL" clId="{5BC94EE1-8A4F-4F7D-95B7-F9DC3F98617B}" dt="2022-05-13T15:21:22.231" v="755" actId="5793"/>
        <pc:sldMkLst>
          <pc:docMk/>
          <pc:sldMk cId="0" sldId="258"/>
        </pc:sldMkLst>
        <pc:spChg chg="mod">
          <ac:chgData name="Barbu, Rodica" userId="13052e31-07b0-49b4-8ed7-94f8c2ec0b7d" providerId="ADAL" clId="{5BC94EE1-8A4F-4F7D-95B7-F9DC3F98617B}" dt="2022-05-13T15:21:22.231" v="755" actId="5793"/>
          <ac:spMkLst>
            <pc:docMk/>
            <pc:sldMk cId="0" sldId="258"/>
            <ac:spMk id="3" creationId="{00000000-0000-0000-0000-000000000000}"/>
          </ac:spMkLst>
        </pc:spChg>
      </pc:sldChg>
      <pc:sldChg chg="modSp">
        <pc:chgData name="Barbu, Rodica" userId="13052e31-07b0-49b4-8ed7-94f8c2ec0b7d" providerId="ADAL" clId="{5BC94EE1-8A4F-4F7D-95B7-F9DC3F98617B}" dt="2022-05-11T14:53:27.014" v="8" actId="20577"/>
        <pc:sldMkLst>
          <pc:docMk/>
          <pc:sldMk cId="0" sldId="262"/>
        </pc:sldMkLst>
        <pc:spChg chg="mod">
          <ac:chgData name="Barbu, Rodica" userId="13052e31-07b0-49b4-8ed7-94f8c2ec0b7d" providerId="ADAL" clId="{5BC94EE1-8A4F-4F7D-95B7-F9DC3F98617B}" dt="2022-05-11T14:53:27.014" v="8" actId="20577"/>
          <ac:spMkLst>
            <pc:docMk/>
            <pc:sldMk cId="0" sldId="262"/>
            <ac:spMk id="4" creationId="{00000000-0000-0000-0000-000000000000}"/>
          </ac:spMkLst>
        </pc:spChg>
      </pc:sldChg>
      <pc:sldChg chg="modSp mod">
        <pc:chgData name="Barbu, Rodica" userId="13052e31-07b0-49b4-8ed7-94f8c2ec0b7d" providerId="ADAL" clId="{5BC94EE1-8A4F-4F7D-95B7-F9DC3F98617B}" dt="2022-05-11T15:03:47.269" v="472" actId="1076"/>
        <pc:sldMkLst>
          <pc:docMk/>
          <pc:sldMk cId="0" sldId="279"/>
        </pc:sldMkLst>
        <pc:spChg chg="mod">
          <ac:chgData name="Barbu, Rodica" userId="13052e31-07b0-49b4-8ed7-94f8c2ec0b7d" providerId="ADAL" clId="{5BC94EE1-8A4F-4F7D-95B7-F9DC3F98617B}" dt="2022-05-11T15:03:47.269" v="472" actId="1076"/>
          <ac:spMkLst>
            <pc:docMk/>
            <pc:sldMk cId="0" sldId="279"/>
            <ac:spMk id="2" creationId="{00000000-0000-0000-0000-000000000000}"/>
          </ac:spMkLst>
        </pc:spChg>
      </pc:sldChg>
      <pc:sldChg chg="modSp mod modNotesTx">
        <pc:chgData name="Barbu, Rodica" userId="13052e31-07b0-49b4-8ed7-94f8c2ec0b7d" providerId="ADAL" clId="{5BC94EE1-8A4F-4F7D-95B7-F9DC3F98617B}" dt="2022-05-19T17:37:27.111" v="1052"/>
        <pc:sldMkLst>
          <pc:docMk/>
          <pc:sldMk cId="3501624198" sldId="323"/>
        </pc:sldMkLst>
        <pc:spChg chg="mod">
          <ac:chgData name="Barbu, Rodica" userId="13052e31-07b0-49b4-8ed7-94f8c2ec0b7d" providerId="ADAL" clId="{5BC94EE1-8A4F-4F7D-95B7-F9DC3F98617B}" dt="2022-05-11T15:04:58.189" v="541" actId="255"/>
          <ac:spMkLst>
            <pc:docMk/>
            <pc:sldMk cId="3501624198" sldId="323"/>
            <ac:spMk id="6" creationId="{00000000-0000-0000-0000-000000000000}"/>
          </ac:spMkLst>
        </pc:spChg>
      </pc:sldChg>
      <pc:sldChg chg="modSp mod">
        <pc:chgData name="Barbu, Rodica" userId="13052e31-07b0-49b4-8ed7-94f8c2ec0b7d" providerId="ADAL" clId="{5BC94EE1-8A4F-4F7D-95B7-F9DC3F98617B}" dt="2022-05-11T14:54:43.388" v="79" actId="20577"/>
        <pc:sldMkLst>
          <pc:docMk/>
          <pc:sldMk cId="3183684445" sldId="338"/>
        </pc:sldMkLst>
        <pc:graphicFrameChg chg="modGraphic">
          <ac:chgData name="Barbu, Rodica" userId="13052e31-07b0-49b4-8ed7-94f8c2ec0b7d" providerId="ADAL" clId="{5BC94EE1-8A4F-4F7D-95B7-F9DC3F98617B}" dt="2022-05-11T14:54:43.388" v="79" actId="20577"/>
          <ac:graphicFrameMkLst>
            <pc:docMk/>
            <pc:sldMk cId="3183684445" sldId="338"/>
            <ac:graphicFrameMk id="5" creationId="{CCC42FD4-E3C8-4256-ACB3-09E737355AE4}"/>
          </ac:graphicFrameMkLst>
        </pc:graphicFrameChg>
      </pc:sldChg>
      <pc:sldChg chg="modSp mod modAnim">
        <pc:chgData name="Barbu, Rodica" userId="13052e31-07b0-49b4-8ed7-94f8c2ec0b7d" providerId="ADAL" clId="{5BC94EE1-8A4F-4F7D-95B7-F9DC3F98617B}" dt="2022-05-13T15:23:18.862" v="756" actId="20577"/>
        <pc:sldMkLst>
          <pc:docMk/>
          <pc:sldMk cId="703236961" sldId="340"/>
        </pc:sldMkLst>
        <pc:spChg chg="mod">
          <ac:chgData name="Barbu, Rodica" userId="13052e31-07b0-49b4-8ed7-94f8c2ec0b7d" providerId="ADAL" clId="{5BC94EE1-8A4F-4F7D-95B7-F9DC3F98617B}" dt="2022-05-13T15:23:18.862" v="756" actId="20577"/>
          <ac:spMkLst>
            <pc:docMk/>
            <pc:sldMk cId="703236961" sldId="340"/>
            <ac:spMk id="3" creationId="{00000000-0000-0000-0000-000000000000}"/>
          </ac:spMkLst>
        </pc:spChg>
      </pc:sldChg>
      <pc:sldChg chg="modSp mod">
        <pc:chgData name="Barbu, Rodica" userId="13052e31-07b0-49b4-8ed7-94f8c2ec0b7d" providerId="ADAL" clId="{5BC94EE1-8A4F-4F7D-95B7-F9DC3F98617B}" dt="2022-05-11T14:57:40.902" v="182" actId="20577"/>
        <pc:sldMkLst>
          <pc:docMk/>
          <pc:sldMk cId="4036215662" sldId="341"/>
        </pc:sldMkLst>
        <pc:graphicFrameChg chg="modGraphic">
          <ac:chgData name="Barbu, Rodica" userId="13052e31-07b0-49b4-8ed7-94f8c2ec0b7d" providerId="ADAL" clId="{5BC94EE1-8A4F-4F7D-95B7-F9DC3F98617B}" dt="2022-05-11T14:57:40.902" v="182" actId="20577"/>
          <ac:graphicFrameMkLst>
            <pc:docMk/>
            <pc:sldMk cId="4036215662" sldId="341"/>
            <ac:graphicFrameMk id="4" creationId="{41FA41AD-24A7-435D-AB95-9CE7FA3D3107}"/>
          </ac:graphicFrameMkLst>
        </pc:graphicFrameChg>
      </pc:sldChg>
      <pc:sldChg chg="modSp mod">
        <pc:chgData name="Barbu, Rodica" userId="13052e31-07b0-49b4-8ed7-94f8c2ec0b7d" providerId="ADAL" clId="{5BC94EE1-8A4F-4F7D-95B7-F9DC3F98617B}" dt="2022-05-20T14:19:48.168" v="1053"/>
        <pc:sldMkLst>
          <pc:docMk/>
          <pc:sldMk cId="2971597490" sldId="342"/>
        </pc:sldMkLst>
        <pc:spChg chg="mod">
          <ac:chgData name="Barbu, Rodica" userId="13052e31-07b0-49b4-8ed7-94f8c2ec0b7d" providerId="ADAL" clId="{5BC94EE1-8A4F-4F7D-95B7-F9DC3F98617B}" dt="2022-05-20T14:19:48.168" v="1053"/>
          <ac:spMkLst>
            <pc:docMk/>
            <pc:sldMk cId="2971597490" sldId="342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DBA38-9D4D-463E-B75E-9FC6B22419F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62D479-A321-47C4-8D55-C532CF9E7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0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E61A7E2-0A08-4955-8366-6730FF4D1273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8ADB4C2-6D5B-49B9-B962-B1AABD4065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26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Purpose: quick overview of steps for Calc Advising; short info on all course options &amp; criteria for recommendations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B4C2-6D5B-49B9-B962-B1AABD40652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51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DB4C2-6D5B-49B9-B962-B1AABD40652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566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48C1-22FE-4F93-BFC4-06DD91371FDF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AA54-FCC1-41B0-A59F-83066972C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48C1-22FE-4F93-BFC4-06DD91371FDF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AA54-FCC1-41B0-A59F-83066972C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48C1-22FE-4F93-BFC4-06DD91371FDF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AA54-FCC1-41B0-A59F-83066972C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0849053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1831972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3372370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2888118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631070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9304217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48C1-22FE-4F93-BFC4-06DD91371FDF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AA54-FCC1-41B0-A59F-83066972C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48C1-22FE-4F93-BFC4-06DD91371FDF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AA54-FCC1-41B0-A59F-83066972C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48C1-22FE-4F93-BFC4-06DD91371FDF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AA54-FCC1-41B0-A59F-83066972C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48C1-22FE-4F93-BFC4-06DD91371FDF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AA54-FCC1-41B0-A59F-83066972C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48C1-22FE-4F93-BFC4-06DD91371FDF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AA54-FCC1-41B0-A59F-83066972C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48C1-22FE-4F93-BFC4-06DD91371FDF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AA54-FCC1-41B0-A59F-83066972C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48C1-22FE-4F93-BFC4-06DD91371FDF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AA54-FCC1-41B0-A59F-83066972C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48C1-22FE-4F93-BFC4-06DD91371FDF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AA54-FCC1-41B0-A59F-83066972C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B48C1-22FE-4F93-BFC4-06DD91371FDF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3AA54-FCC1-41B0-A59F-83066972C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78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 spd="slow">
    <p:fade/>
  </p:transition>
  <p:txStyles>
    <p:titleStyle>
      <a:lvl1pPr algn="l" defTabSz="457200" rtl="0" eaLnBrk="1" latinLnBrk="0" hangingPunct="1">
        <a:spcBef>
          <a:spcPct val="0"/>
        </a:spcBef>
        <a:buNone/>
        <a:defRPr sz="2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7013" indent="-225425" algn="l" defTabSz="457200" rtl="0" eaLnBrk="1" latinLnBrk="0" hangingPunct="1">
        <a:spcBef>
          <a:spcPct val="20000"/>
        </a:spcBef>
        <a:buClr>
          <a:schemeClr val="accent1"/>
        </a:buClr>
        <a:buFont typeface="Wingdings" charset="2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285750" indent="-285750" algn="l" defTabSz="4572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455613" indent="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141413" indent="-228600" algn="l" defTabSz="457200" rtl="0" eaLnBrk="1" latinLnBrk="0" hangingPunct="1">
        <a:spcBef>
          <a:spcPct val="20000"/>
        </a:spcBef>
        <a:buClr>
          <a:schemeClr val="accent1"/>
        </a:buClr>
        <a:buFont typeface="Lucida Grande"/>
        <a:buChar char="»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98613" indent="-228600" algn="l" defTabSz="457200" rtl="0" eaLnBrk="1" latinLnBrk="0" hangingPunct="1">
        <a:spcBef>
          <a:spcPct val="20000"/>
        </a:spcBef>
        <a:buClr>
          <a:schemeClr val="tx1"/>
        </a:buClr>
        <a:buFont typeface="Wingdings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901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</p:sldLayoutIdLst>
  <p:transition spd="slow">
    <p:fade/>
  </p:transition>
  <p:txStyles>
    <p:titleStyle>
      <a:lvl1pPr algn="l" defTabSz="457200" rtl="0" eaLnBrk="1" latinLnBrk="0" hangingPunct="1">
        <a:spcBef>
          <a:spcPct val="0"/>
        </a:spcBef>
        <a:buNone/>
        <a:defRPr sz="2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7013" indent="-225425" algn="l" defTabSz="457200" rtl="0" eaLnBrk="1" latinLnBrk="0" hangingPunct="1">
        <a:spcBef>
          <a:spcPct val="20000"/>
        </a:spcBef>
        <a:buClr>
          <a:schemeClr val="accent1"/>
        </a:buClr>
        <a:buFont typeface="Wingdings" charset="2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285750" indent="-285750" algn="l" defTabSz="4572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455613" indent="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141413" indent="-228600" algn="l" defTabSz="457200" rtl="0" eaLnBrk="1" latinLnBrk="0" hangingPunct="1">
        <a:spcBef>
          <a:spcPct val="20000"/>
        </a:spcBef>
        <a:buClr>
          <a:schemeClr val="accent1"/>
        </a:buClr>
        <a:buFont typeface="Lucida Grande"/>
        <a:buChar char="»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98613" indent="-228600" algn="l" defTabSz="457200" rtl="0" eaLnBrk="1" latinLnBrk="0" hangingPunct="1">
        <a:spcBef>
          <a:spcPct val="20000"/>
        </a:spcBef>
        <a:buClr>
          <a:schemeClr val="tx1"/>
        </a:buClr>
        <a:buFont typeface="Wingdings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ath.osu.edu/calculus-advis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ath.osu.edu/undergrad/non-majors/math-requirements" TargetMode="External"/><Relationship Id="rId2" Type="http://schemas.openxmlformats.org/officeDocument/2006/relationships/hyperlink" Target="https://math.osu.edu/cours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ath.osu.edu/undergrad/new-student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mathadvisors@math.osu.edu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28600"/>
            <a:ext cx="8112318" cy="1600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90600" y="2213570"/>
            <a:ext cx="780970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000" b="1" dirty="0">
              <a:cs typeface="Arial"/>
            </a:endParaRPr>
          </a:p>
          <a:p>
            <a:pPr algn="ctr"/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748350" y="2213570"/>
            <a:ext cx="79248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400" b="1" dirty="0">
                <a:solidFill>
                  <a:srgbClr val="BB0000"/>
                </a:solidFill>
                <a:cs typeface="Arial" panose="020B0604020202020204" pitchFamily="34" charset="0"/>
              </a:rPr>
              <a:t>Welcome!</a:t>
            </a:r>
            <a:endParaRPr lang="en-US" sz="4000" b="1" dirty="0"/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4400" b="1" dirty="0">
              <a:solidFill>
                <a:srgbClr val="BB0000"/>
              </a:solidFill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2971800"/>
            <a:ext cx="692055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000" b="1" dirty="0">
              <a:cs typeface="Arial"/>
            </a:endParaRPr>
          </a:p>
          <a:p>
            <a:pPr algn="ctr"/>
            <a:r>
              <a:rPr lang="en-US" sz="3600" b="1" dirty="0">
                <a:solidFill>
                  <a:schemeClr val="tx2"/>
                </a:solidFill>
                <a:cs typeface="Arial"/>
              </a:rPr>
              <a:t>Calculus Advising Session </a:t>
            </a:r>
          </a:p>
          <a:p>
            <a:pPr algn="ctr"/>
            <a:r>
              <a:rPr lang="en-US" sz="2800" b="1" dirty="0">
                <a:solidFill>
                  <a:schemeClr val="tx2"/>
                </a:solidFill>
                <a:cs typeface="Arial"/>
              </a:rPr>
              <a:t>Info for Summer 2024</a:t>
            </a:r>
          </a:p>
          <a:p>
            <a:pPr algn="ctr"/>
            <a:endParaRPr lang="en-US" sz="2800" b="1" dirty="0">
              <a:solidFill>
                <a:schemeClr val="tx2"/>
              </a:solidFill>
              <a:cs typeface="Arial"/>
            </a:endParaRPr>
          </a:p>
          <a:p>
            <a:pPr algn="ctr"/>
            <a:r>
              <a:rPr lang="en-US" sz="2800" b="1" dirty="0">
                <a:cs typeface="Arial"/>
              </a:rPr>
              <a:t>Presenter: </a:t>
            </a:r>
          </a:p>
          <a:p>
            <a:pPr algn="ctr"/>
            <a:r>
              <a:rPr lang="en-US" sz="2800" b="1" dirty="0">
                <a:cs typeface="Arial"/>
              </a:rPr>
              <a:t>Rodica Barbu</a:t>
            </a:r>
          </a:p>
          <a:p>
            <a:pPr algn="ctr"/>
            <a:r>
              <a:rPr lang="en-US" sz="1400" b="1" dirty="0">
                <a:cs typeface="Arial"/>
              </a:rPr>
              <a:t>Senior Academic Advisor </a:t>
            </a:r>
          </a:p>
          <a:p>
            <a:pPr algn="ctr"/>
            <a:r>
              <a:rPr lang="en-US" sz="1400" b="1" dirty="0">
                <a:cs typeface="Arial"/>
              </a:rPr>
              <a:t>Mathematics Department</a:t>
            </a:r>
          </a:p>
          <a:p>
            <a:pPr algn="ctr"/>
            <a:endParaRPr lang="en-US" sz="800" b="1" dirty="0">
              <a:solidFill>
                <a:srgbClr val="C00000"/>
              </a:solidFill>
              <a:cs typeface="Arial"/>
            </a:endParaRPr>
          </a:p>
          <a:p>
            <a:pPr algn="ctr"/>
            <a:r>
              <a:rPr lang="en-US" sz="2800" b="1" dirty="0">
                <a:cs typeface="Arial"/>
              </a:rPr>
              <a:t>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01624198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174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Zoom link for this presentation:</a:t>
            </a:r>
            <a:br>
              <a:rPr lang="en-US" b="1" dirty="0"/>
            </a:b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885" y="2743200"/>
            <a:ext cx="8382000" cy="3429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71597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Calculus Advising Session Flow</a:t>
            </a:r>
            <a:br>
              <a:rPr lang="en-US" sz="3600" b="1" dirty="0"/>
            </a:br>
            <a:r>
              <a:rPr lang="en-US" sz="3600" b="1" dirty="0"/>
              <a:t>May 28 – July 25, 2024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133600"/>
            <a:ext cx="8991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</a:rPr>
              <a:t>Student needs to:</a:t>
            </a:r>
          </a:p>
          <a:p>
            <a:r>
              <a:rPr lang="en-US" sz="2000" dirty="0"/>
              <a:t>Choose their Day 1 &amp; Day 2 for SU24 ORT</a:t>
            </a:r>
          </a:p>
          <a:p>
            <a:r>
              <a:rPr lang="en-US" sz="2000" dirty="0"/>
              <a:t>Read info provided on our website at:  </a:t>
            </a:r>
            <a:r>
              <a:rPr lang="en-US" sz="2000" u="sng" dirty="0">
                <a:hlinkClick r:id="rId2"/>
              </a:rPr>
              <a:t>https://math.osu.edu/calculus-advising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</a:rPr>
              <a:t>Math faculty &amp; advisors </a:t>
            </a:r>
            <a:r>
              <a:rPr lang="en-US" sz="2000" dirty="0"/>
              <a:t>will meet in person with students in the afternoon of their Day 1 in </a:t>
            </a:r>
            <a:r>
              <a:rPr lang="en-US" sz="2000" b="1" dirty="0"/>
              <a:t>CH 240, between 4:00 – 5:30 p.m</a:t>
            </a:r>
            <a:r>
              <a:rPr lang="en-US" sz="2000" dirty="0"/>
              <a:t>. </a:t>
            </a:r>
          </a:p>
          <a:p>
            <a:r>
              <a:rPr lang="en-US" sz="2000" dirty="0"/>
              <a:t>Math Dept. will notify students by email of this opportunity.  </a:t>
            </a:r>
          </a:p>
          <a:p>
            <a:r>
              <a:rPr lang="en-US" sz="2000" dirty="0"/>
              <a:t>Students will be helped on a first-come-first-served basis.</a:t>
            </a:r>
          </a:p>
          <a:p>
            <a:r>
              <a:rPr lang="en-US" sz="2000" dirty="0"/>
              <a:t>Faculty will provide students with Course Permissions slip including all their course options.</a:t>
            </a:r>
          </a:p>
          <a:p>
            <a:r>
              <a:rPr lang="en-US" sz="2000" dirty="0"/>
              <a:t>These course permissions will be also emailed to students and entered in OnCourse.</a:t>
            </a:r>
          </a:p>
          <a:p>
            <a:pPr marL="0" indent="0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Info we use to make the math course recommendation for AU’24: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4343399"/>
          </a:xfrm>
        </p:spPr>
        <p:txBody>
          <a:bodyPr>
            <a:normAutofit/>
          </a:bodyPr>
          <a:lstStyle/>
          <a:p>
            <a:r>
              <a:rPr lang="en-US" sz="2800" dirty="0"/>
              <a:t>MPT</a:t>
            </a:r>
          </a:p>
          <a:p>
            <a:r>
              <a:rPr lang="en-US" sz="2800" dirty="0"/>
              <a:t>Math ACT / SAT scores</a:t>
            </a:r>
          </a:p>
          <a:p>
            <a:r>
              <a:rPr lang="en-US" sz="2800" dirty="0"/>
              <a:t>AP Calculus </a:t>
            </a:r>
          </a:p>
          <a:p>
            <a:r>
              <a:rPr lang="en-US" sz="2800" dirty="0"/>
              <a:t>A-Levels </a:t>
            </a:r>
          </a:p>
          <a:p>
            <a:r>
              <a:rPr lang="en-US" sz="2800" dirty="0"/>
              <a:t>Transfer Credit (only college level)</a:t>
            </a:r>
          </a:p>
          <a:p>
            <a:r>
              <a:rPr lang="en-US" sz="2800" dirty="0"/>
              <a:t>Major(s), minor(s) of interest</a:t>
            </a:r>
          </a:p>
          <a:p>
            <a:r>
              <a:rPr lang="en-US" sz="2800" dirty="0"/>
              <a:t>Honors status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4572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Calculus I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733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CC42FD4-E3C8-4256-ACB3-09E737355A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654306"/>
              </p:ext>
            </p:extLst>
          </p:nvPr>
        </p:nvGraphicFramePr>
        <p:xfrm>
          <a:off x="228600" y="1828800"/>
          <a:ext cx="8763000" cy="4942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418476643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7293031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7348151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Course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Major(s)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Specific Info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349667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Math 1131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Business only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No trig functions covered</a:t>
                      </a:r>
                    </a:p>
                    <a:p>
                      <a:r>
                        <a:rPr lang="en-US" dirty="0"/>
                        <a:t>- No course continuation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633503"/>
                  </a:ext>
                </a:extLst>
              </a:tr>
              <a:tr h="1244558">
                <a:tc>
                  <a:txBody>
                    <a:bodyPr/>
                    <a:lstStyle/>
                    <a:p>
                      <a:r>
                        <a:rPr lang="en-US" dirty="0"/>
                        <a:t>Math 1140 &amp; 1141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STEM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dirty="0"/>
                        <a:t>- Includes precalculus review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dirty="0"/>
                        <a:t>- For qualifying students who had calculus in high school but NO college credit for it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dirty="0"/>
                        <a:t>- This sequence is equivalent to Math 1151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102259"/>
                  </a:ext>
                </a:extLst>
              </a:tr>
              <a:tr h="9573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Math 1151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All majors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- Regular Calculus I</a:t>
                      </a:r>
                    </a:p>
                    <a:p>
                      <a:r>
                        <a:rPr lang="en-US" dirty="0"/>
                        <a:t>- Trig functions covered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797392"/>
                  </a:ext>
                </a:extLst>
              </a:tr>
              <a:tr h="967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Math 1156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Biology related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dirty="0"/>
                        <a:t>- Same topics as math 1151 but from different book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dirty="0"/>
                        <a:t>- Applications (word problems) are bio related only.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030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684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4572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Calculus II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891" y="533400"/>
            <a:ext cx="8229600" cy="3733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41FA41AD-24A7-435D-AB95-9CE7FA3D3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219094"/>
              </p:ext>
            </p:extLst>
          </p:nvPr>
        </p:nvGraphicFramePr>
        <p:xfrm>
          <a:off x="537754" y="1973581"/>
          <a:ext cx="8292737" cy="2731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888">
                  <a:extLst>
                    <a:ext uri="{9D8B030D-6E8A-4147-A177-3AD203B41FA5}">
                      <a16:colId xmlns:a16="http://schemas.microsoft.com/office/drawing/2014/main" val="277123113"/>
                    </a:ext>
                  </a:extLst>
                </a:gridCol>
                <a:gridCol w="2280503">
                  <a:extLst>
                    <a:ext uri="{9D8B030D-6E8A-4147-A177-3AD203B41FA5}">
                      <a16:colId xmlns:a16="http://schemas.microsoft.com/office/drawing/2014/main" val="829371386"/>
                    </a:ext>
                  </a:extLst>
                </a:gridCol>
                <a:gridCol w="4457346">
                  <a:extLst>
                    <a:ext uri="{9D8B030D-6E8A-4147-A177-3AD203B41FA5}">
                      <a16:colId xmlns:a16="http://schemas.microsoft.com/office/drawing/2014/main" val="3246141755"/>
                    </a:ext>
                  </a:extLst>
                </a:gridCol>
              </a:tblGrid>
              <a:tr h="628421">
                <a:tc>
                  <a:txBody>
                    <a:bodyPr/>
                    <a:lstStyle/>
                    <a:p>
                      <a:r>
                        <a:rPr lang="en-US" dirty="0"/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Major(s)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Specific Information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61606"/>
                  </a:ext>
                </a:extLst>
              </a:tr>
              <a:tr h="599564">
                <a:tc>
                  <a:txBody>
                    <a:bodyPr/>
                    <a:lstStyle/>
                    <a:p>
                      <a:r>
                        <a:rPr lang="en-US" b="1" dirty="0"/>
                        <a:t>Math 1152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All majors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Regular calculus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218752"/>
                  </a:ext>
                </a:extLst>
              </a:tr>
              <a:tr h="1370433">
                <a:tc>
                  <a:txBody>
                    <a:bodyPr/>
                    <a:lstStyle/>
                    <a:p>
                      <a:r>
                        <a:rPr lang="en-US" dirty="0"/>
                        <a:t>Math 1172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ENG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Less coverage of sequences &amp; series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Covers some topics on vectors from the beginning of  Math 2153 – Multivariable Calculus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886142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C4FA0B0-78FC-4E9B-AD74-53AB04A2341F}"/>
              </a:ext>
            </a:extLst>
          </p:cNvPr>
          <p:cNvSpPr txBox="1"/>
          <p:nvPr/>
        </p:nvSpPr>
        <p:spPr>
          <a:xfrm>
            <a:off x="524691" y="4731603"/>
            <a:ext cx="829273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Notes:</a:t>
            </a:r>
          </a:p>
          <a:p>
            <a:pPr marL="342900" indent="-342900">
              <a:buFontTx/>
              <a:buChar char="-"/>
            </a:pPr>
            <a:r>
              <a:rPr lang="en-US" sz="2000" dirty="0"/>
              <a:t>Regular classes are taught in lecture &amp; recitation style</a:t>
            </a:r>
          </a:p>
          <a:p>
            <a:pPr marL="342900" indent="-342900">
              <a:buFontTx/>
              <a:buChar char="-"/>
            </a:pPr>
            <a:r>
              <a:rPr lang="en-US" sz="2000" dirty="0"/>
              <a:t>Honors classes are up to 30 seats and meet daily with a regular faculty </a:t>
            </a:r>
          </a:p>
          <a:p>
            <a:pPr algn="ctr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215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Honors Calculus 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229600" cy="4267200"/>
          </a:xfrm>
        </p:spPr>
        <p:txBody>
          <a:bodyPr>
            <a:normAutofit/>
          </a:bodyPr>
          <a:lstStyle/>
          <a:p>
            <a:r>
              <a:rPr lang="en-US" dirty="0"/>
              <a:t>Math 1181H &amp; 2182H- Honors Calculus I &amp; II:</a:t>
            </a:r>
          </a:p>
          <a:p>
            <a:pPr>
              <a:buFontTx/>
              <a:buChar char="-"/>
            </a:pPr>
            <a:r>
              <a:rPr lang="en-US" sz="2000" dirty="0"/>
              <a:t>medium level honors</a:t>
            </a:r>
          </a:p>
          <a:p>
            <a:pPr>
              <a:buFontTx/>
              <a:buChar char="-"/>
            </a:pPr>
            <a:r>
              <a:rPr lang="en-US" sz="2000" dirty="0"/>
              <a:t>require proofs for about half of the time/material </a:t>
            </a:r>
          </a:p>
          <a:p>
            <a:r>
              <a:rPr lang="en-US" dirty="0"/>
              <a:t>Math 4181H &amp; 4182H- Honors Analysis I &amp; II:</a:t>
            </a:r>
          </a:p>
          <a:p>
            <a:pPr>
              <a:buFontTx/>
              <a:buChar char="-"/>
            </a:pPr>
            <a:r>
              <a:rPr lang="en-US" sz="2000" dirty="0"/>
              <a:t>“calculus on steroids” </a:t>
            </a:r>
          </a:p>
          <a:p>
            <a:pPr>
              <a:buFontTx/>
              <a:buChar char="-"/>
            </a:pPr>
            <a:r>
              <a:rPr lang="en-US" sz="2000" dirty="0"/>
              <a:t>abstract, proof-oriented</a:t>
            </a:r>
          </a:p>
          <a:p>
            <a:pPr>
              <a:buFontTx/>
              <a:buChar char="-"/>
            </a:pPr>
            <a:r>
              <a:rPr lang="en-US" sz="2000" dirty="0"/>
              <a:t>for math majors: “2 years in 1” since this sequence is better than </a:t>
            </a:r>
          </a:p>
          <a:p>
            <a:pPr marL="0" indent="0">
              <a:buNone/>
            </a:pPr>
            <a:r>
              <a:rPr lang="en-US" sz="2000" dirty="0"/>
              <a:t>math 2153, 3345, 4547 &amp; 4548 and will replace all those four courses!</a:t>
            </a:r>
          </a:p>
          <a:p>
            <a:pPr marL="0" indent="0">
              <a:buNone/>
            </a:pPr>
            <a:r>
              <a:rPr lang="en-US" sz="2000" dirty="0"/>
              <a:t>-     needed prerequisite for all other 5000H honors math courses.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23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296" y="838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Math Resources:</a:t>
            </a:r>
            <a:br>
              <a:rPr lang="en-US" b="1" dirty="0"/>
            </a:b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885" y="2590800"/>
            <a:ext cx="83820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Math Course Syllabi:</a:t>
            </a:r>
          </a:p>
          <a:p>
            <a:pPr marL="0" indent="0">
              <a:buNone/>
            </a:pPr>
            <a:r>
              <a:rPr lang="en-US" sz="2000" b="1" dirty="0">
                <a:hlinkClick r:id="rId2"/>
              </a:rPr>
              <a:t>https://math.osu.edu/courses</a:t>
            </a:r>
            <a:endParaRPr lang="en-US" sz="20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Math Requirements by Major:</a:t>
            </a:r>
          </a:p>
          <a:p>
            <a:pPr marL="0" indent="0">
              <a:buNone/>
            </a:pPr>
            <a:r>
              <a:rPr lang="en-US" sz="2000" b="1" dirty="0">
                <a:hlinkClick r:id="rId3"/>
              </a:rPr>
              <a:t>https://math.osu.edu/undergrad/non-majors/math-requirements</a:t>
            </a: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400" b="1" dirty="0"/>
              <a:t>Info for freshmen:</a:t>
            </a:r>
          </a:p>
          <a:p>
            <a:pPr marL="0" indent="0">
              <a:buNone/>
            </a:pPr>
            <a:r>
              <a:rPr lang="en-US" sz="2000" b="1" dirty="0">
                <a:hlinkClick r:id="rId4"/>
              </a:rPr>
              <a:t>https://math.osu.edu/undergrad/new-students</a:t>
            </a:r>
            <a:endParaRPr lang="en-US" sz="2000" b="1" dirty="0"/>
          </a:p>
          <a:p>
            <a:pPr marL="0" indent="0">
              <a:buNone/>
            </a:pPr>
            <a:endParaRPr lang="en-US" sz="4200" b="1" dirty="0"/>
          </a:p>
          <a:p>
            <a:pPr marL="0" indent="0">
              <a:buNone/>
            </a:pPr>
            <a:endParaRPr lang="en-US" sz="4200" b="1" dirty="0"/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0740_DSC8187_2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966614"/>
            <a:ext cx="9144000" cy="589138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81000" y="1371600"/>
            <a:ext cx="2057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>
                <a:solidFill>
                  <a:srgbClr val="BB0032"/>
                </a:solidFill>
                <a:cs typeface="Arial"/>
              </a:rPr>
              <a:t>Now…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3124200"/>
            <a:ext cx="4800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>
                <a:solidFill>
                  <a:srgbClr val="BB0032"/>
                </a:solidFill>
                <a:cs typeface="Arial"/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4039144225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690" y="1143000"/>
            <a:ext cx="8229600" cy="108058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Math Advisors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sz="3600" b="1" dirty="0"/>
              <a:t>AKA </a:t>
            </a:r>
            <a: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</a:t>
            </a:r>
            <a:r>
              <a:rPr lang="en-US" sz="3600" b="1" dirty="0"/>
              <a:t> </a:t>
            </a:r>
            <a:r>
              <a:rPr lang="en-US" sz="3600" b="1" dirty="0">
                <a:solidFill>
                  <a:srgbClr val="C00000"/>
                </a:solidFill>
              </a:rPr>
              <a:t>Math</a:t>
            </a:r>
            <a:r>
              <a:rPr lang="en-US" sz="3600" b="1" dirty="0"/>
              <a:t>-</a:t>
            </a:r>
            <a:r>
              <a:rPr lang="en-US" sz="3600" b="1" dirty="0" err="1"/>
              <a:t>keteers</a:t>
            </a:r>
            <a:r>
              <a:rPr lang="en-US" sz="3600" b="1" dirty="0"/>
              <a:t> :- )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"/>
          </p:nvPr>
        </p:nvSpPr>
        <p:spPr>
          <a:xfrm>
            <a:off x="12852905" y="6245925"/>
            <a:ext cx="3733800" cy="14478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en-US" dirty="0">
              <a:solidFill>
                <a:srgbClr val="002060"/>
              </a:solidFill>
            </a:endParaRPr>
          </a:p>
          <a:p>
            <a:pPr algn="ctr">
              <a:buNone/>
            </a:pPr>
            <a:endParaRPr lang="en-US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n-US" dirty="0">
                <a:solidFill>
                  <a:srgbClr val="002060"/>
                </a:solidFill>
              </a:rPr>
              <a:t>Diana </a:t>
            </a:r>
            <a:r>
              <a:rPr lang="en-US" dirty="0" err="1">
                <a:solidFill>
                  <a:srgbClr val="002060"/>
                </a:solidFill>
              </a:rPr>
              <a:t>Devol</a:t>
            </a:r>
            <a:r>
              <a:rPr lang="en-US" dirty="0">
                <a:solidFill>
                  <a:srgbClr val="002060"/>
                </a:solidFill>
              </a:rPr>
              <a:t>-Bevilacqua		</a:t>
            </a:r>
          </a:p>
          <a:p>
            <a:pPr algn="ctr"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F3CDAA1-3CDD-4C9A-996A-AA051CEB2ACE}"/>
              </a:ext>
            </a:extLst>
          </p:cNvPr>
          <p:cNvSpPr txBox="1"/>
          <p:nvPr/>
        </p:nvSpPr>
        <p:spPr>
          <a:xfrm>
            <a:off x="1498043" y="2549484"/>
            <a:ext cx="614791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sz="2400" b="1" dirty="0"/>
              <a:t>Mathematics Advising &amp; Academic Services</a:t>
            </a:r>
          </a:p>
          <a:p>
            <a:pPr algn="ctr"/>
            <a:r>
              <a:rPr lang="en-US" sz="2000" dirty="0"/>
              <a:t>217 Math Building</a:t>
            </a:r>
          </a:p>
          <a:p>
            <a:pPr algn="ctr"/>
            <a:r>
              <a:rPr lang="en-US" sz="2000" dirty="0"/>
              <a:t>231 West 18</a:t>
            </a:r>
            <a:r>
              <a:rPr lang="en-US" sz="2000" baseline="30000" dirty="0"/>
              <a:t>th</a:t>
            </a:r>
            <a:r>
              <a:rPr lang="en-US" sz="2000" dirty="0"/>
              <a:t> Avenue</a:t>
            </a:r>
          </a:p>
          <a:p>
            <a:pPr algn="ctr"/>
            <a:r>
              <a:rPr lang="en-US" sz="2000" dirty="0"/>
              <a:t>Columbus, OH – 43210</a:t>
            </a:r>
          </a:p>
          <a:p>
            <a:pPr algn="ctr"/>
            <a:endParaRPr lang="en-US" sz="2000" dirty="0"/>
          </a:p>
          <a:p>
            <a:endParaRPr lang="en-US" dirty="0"/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E78D069D-4AA9-4720-A425-9DB3280343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4796252"/>
            <a:ext cx="8229600" cy="994947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4200" b="1" dirty="0">
                <a:solidFill>
                  <a:srgbClr val="C00000"/>
                </a:solidFill>
                <a:hlinkClick r:id="rId2"/>
              </a:rPr>
              <a:t>mathadvisors@math.osu.edu</a:t>
            </a:r>
            <a:endParaRPr lang="en-US" sz="4200" b="1" dirty="0">
              <a:solidFill>
                <a:srgbClr val="C00000"/>
              </a:solidFill>
            </a:endParaRPr>
          </a:p>
          <a:p>
            <a:pPr algn="ctr">
              <a:buNone/>
            </a:pP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SU Content">
  <a:themeElements>
    <a:clrScheme name="Custom 2">
      <a:dk1>
        <a:srgbClr val="595959"/>
      </a:dk1>
      <a:lt1>
        <a:sysClr val="window" lastClr="FFFFFF"/>
      </a:lt1>
      <a:dk2>
        <a:srgbClr val="000000"/>
      </a:dk2>
      <a:lt2>
        <a:srgbClr val="FFFFFF"/>
      </a:lt2>
      <a:accent1>
        <a:srgbClr val="990000"/>
      </a:accent1>
      <a:accent2>
        <a:srgbClr val="DBA100"/>
      </a:accent2>
      <a:accent3>
        <a:srgbClr val="660000"/>
      </a:accent3>
      <a:accent4>
        <a:srgbClr val="002A42"/>
      </a:accent4>
      <a:accent5>
        <a:srgbClr val="5D3526"/>
      </a:accent5>
      <a:accent6>
        <a:srgbClr val="827C34"/>
      </a:accent6>
      <a:hlink>
        <a:srgbClr val="990000"/>
      </a:hlink>
      <a:folHlink>
        <a:srgbClr val="59595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SU Content">
  <a:themeElements>
    <a:clrScheme name="Custom 2">
      <a:dk1>
        <a:srgbClr val="595959"/>
      </a:dk1>
      <a:lt1>
        <a:sysClr val="window" lastClr="FFFFFF"/>
      </a:lt1>
      <a:dk2>
        <a:srgbClr val="000000"/>
      </a:dk2>
      <a:lt2>
        <a:srgbClr val="FFFFFF"/>
      </a:lt2>
      <a:accent1>
        <a:srgbClr val="990000"/>
      </a:accent1>
      <a:accent2>
        <a:srgbClr val="DBA100"/>
      </a:accent2>
      <a:accent3>
        <a:srgbClr val="660000"/>
      </a:accent3>
      <a:accent4>
        <a:srgbClr val="002A42"/>
      </a:accent4>
      <a:accent5>
        <a:srgbClr val="5D3526"/>
      </a:accent5>
      <a:accent6>
        <a:srgbClr val="827C34"/>
      </a:accent6>
      <a:hlink>
        <a:srgbClr val="990000"/>
      </a:hlink>
      <a:folHlink>
        <a:srgbClr val="59595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3682</TotalTime>
  <Words>546</Words>
  <Application>Microsoft Office PowerPoint</Application>
  <PresentationFormat>On-screen Show (4:3)</PresentationFormat>
  <Paragraphs>103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Lucida Grande</vt:lpstr>
      <vt:lpstr>Wingdings</vt:lpstr>
      <vt:lpstr>Office Theme</vt:lpstr>
      <vt:lpstr>OSU Content</vt:lpstr>
      <vt:lpstr>1_OSU Content</vt:lpstr>
      <vt:lpstr>PowerPoint Presentation</vt:lpstr>
      <vt:lpstr>Calculus Advising Session Flow May 28 – July 25, 2024</vt:lpstr>
      <vt:lpstr>Info we use to make the math course recommendation for AU’24:</vt:lpstr>
      <vt:lpstr>Calculus I Options</vt:lpstr>
      <vt:lpstr>Calculus II Options</vt:lpstr>
      <vt:lpstr>Honors Calculus Sequences</vt:lpstr>
      <vt:lpstr>Math Resources: </vt:lpstr>
      <vt:lpstr>PowerPoint Presentation</vt:lpstr>
      <vt:lpstr>Math Advisors AKA The Math-keteers :- )</vt:lpstr>
      <vt:lpstr>Zoom link for this presentation: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3:00 Scholars Academic Planning Session</dc:title>
  <dc:creator>bdinan</dc:creator>
  <cp:lastModifiedBy>Barbu, Rodica</cp:lastModifiedBy>
  <cp:revision>341</cp:revision>
  <cp:lastPrinted>2017-07-31T18:42:00Z</cp:lastPrinted>
  <dcterms:created xsi:type="dcterms:W3CDTF">2009-06-08T20:50:23Z</dcterms:created>
  <dcterms:modified xsi:type="dcterms:W3CDTF">2024-04-23T13:29:15Z</dcterms:modified>
</cp:coreProperties>
</file>